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57" r:id="rId4"/>
    <p:sldId id="258" r:id="rId5"/>
    <p:sldId id="261" r:id="rId6"/>
    <p:sldId id="266" r:id="rId7"/>
    <p:sldId id="274" r:id="rId8"/>
    <p:sldId id="262" r:id="rId9"/>
    <p:sldId id="267" r:id="rId10"/>
    <p:sldId id="275" r:id="rId11"/>
    <p:sldId id="264" r:id="rId12"/>
    <p:sldId id="268" r:id="rId13"/>
    <p:sldId id="265" r:id="rId14"/>
    <p:sldId id="270" r:id="rId15"/>
    <p:sldId id="273" r:id="rId16"/>
    <p:sldId id="276" r:id="rId17"/>
    <p:sldId id="271" r:id="rId18"/>
    <p:sldId id="277" r:id="rId19"/>
    <p:sldId id="278" r:id="rId20"/>
    <p:sldId id="27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9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12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82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F370-1358-473D-B2C8-FB799FC12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FD4B6-8445-4E88-8582-96EB80BF6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8A83-2FDE-41D9-8528-069E9B62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E4104-C3A1-4D1F-9A18-7DBE0402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1BF7-58AF-4D13-9024-F878F063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832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0D7E-A9F0-4E57-8675-A0829110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761B-191E-4E65-AEBD-F18A74D0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8A409-FE73-413B-84EA-19B30840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B8AC-A1B6-4BBD-967C-A507695C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7B382-0411-4772-BE4A-DBF0DA1D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911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32A-7280-4ADC-A07C-66DB1B87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39C47-1AC4-4E59-AC4B-E7EED9D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FB87B-B1D9-4F2C-8D1B-12EEA0D8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32B9-9036-4675-9056-43B14A1A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C1905-70BE-402B-BEC7-76B5765A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013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48F4-56FA-49E2-A390-6A1E3304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A072-916B-4C41-AFE2-4E33681A1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59B8-5538-4AF1-9051-CF2DBC8C9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AC859-50E0-4534-8FE9-C4D52896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34781-2577-4FE5-A966-0300BB48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7AC2B-3183-4285-BB07-B77F8E8C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700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354B-8E70-45CF-A45B-FA1289B9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8715-70FE-4770-92FE-A9547AE94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CDBF-EA77-415A-9C56-F0E7B546B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80A66-3A61-4BF2-BA85-0163867D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8A52A-1783-4466-A3EE-372C3EA2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837CA-712C-46ED-B36D-E2F0E475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9F5D-85CC-4A1E-867B-53456786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204BE-79A2-4EF6-ACA4-24FA6B47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6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1BA4-40D6-437F-8A9E-211117F9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0559E-95E0-43D1-815D-88DF3F4C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99CEB-FC8B-4E9F-A1E2-CC50A8B0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8C3A0-B8EA-40B0-B53C-821DFD11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94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DBC21-BD8C-46AE-897A-5D2C4F4B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CD420-5433-49EB-99F7-710EFC02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3C545-384C-49CB-8EFF-D41EB184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835B-D6AC-4E14-802B-13B72552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7C66-C128-4E09-BBFA-12552194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CD67C-7633-4FAD-BA47-5A210DFC5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502B4-C117-49FE-9B60-7F879F64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EF56-9633-475B-A9DC-40E60A28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08A7-309D-41B6-A763-B762FB94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54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15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EC60-4FD0-4D1F-A734-03B17ED1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64E80-5373-41EB-BB33-3E69B1822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06E17-0270-4AEC-AA94-0B92692B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B6AF-1F7D-4C63-9F46-13933364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5984B-72BC-46B0-8778-035F53D2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E75C0-3DBE-4B84-8576-F77E054C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713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AF3-6E30-47FF-B7E7-7F208E1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595F2-AB29-4807-9232-0C50E64EC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6029-14E8-4416-8FF3-C43C8487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9CC98-90EB-43EA-8605-98582970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C8B31-E4CE-4030-B0CC-1E8B199C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604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C217D-816E-4F37-B41E-C66C44370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45B79-6766-4E17-ADC0-B26D5641D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8888-67FE-4D40-852A-8B6C06D6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5980-F852-41BD-B664-9AA9CD19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08836-3313-41D1-85F0-19B4D35B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01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24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5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3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3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94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17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20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BEDBB-E58F-4D05-8752-9C6E91D2AD88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C6429-1D3B-416E-B7E2-C3F2D62A1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0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D75F0-0573-4F66-9C07-82ADE2A9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7DFE-AE80-4FA3-81A0-6A073C69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E0FB4-778A-449D-921E-4EB06BF1A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424F-B75F-43FF-A99F-1105F170C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2E2FE-C7B1-4279-8804-1ADDEA64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96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4FB8C-F90C-429B-A0C2-31C27542D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17" t="19710" r="48397" b="8261"/>
          <a:stretch/>
        </p:blipFill>
        <p:spPr>
          <a:xfrm>
            <a:off x="149087" y="109330"/>
            <a:ext cx="4108440" cy="63809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C97408-D06B-4453-8866-F3BBEE7564EE}"/>
              </a:ext>
            </a:extLst>
          </p:cNvPr>
          <p:cNvSpPr/>
          <p:nvPr/>
        </p:nvSpPr>
        <p:spPr>
          <a:xfrm>
            <a:off x="2663687" y="1341782"/>
            <a:ext cx="1603779" cy="5158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63687" y="1341782"/>
            <a:ext cx="761901" cy="405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4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DCCEB-814A-4C2F-B7B2-0BEA3D5F0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" t="18298" r="20715" b="26525"/>
          <a:stretch/>
        </p:blipFill>
        <p:spPr>
          <a:xfrm>
            <a:off x="252918" y="233464"/>
            <a:ext cx="5642044" cy="2594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71A1D-38FE-45EC-B873-7ACFD00A1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26241" r="63180" b="31489"/>
          <a:stretch/>
        </p:blipFill>
        <p:spPr>
          <a:xfrm>
            <a:off x="252918" y="3219366"/>
            <a:ext cx="2694563" cy="2187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B3CA2-D0F6-4EBC-852F-4E04D2516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3" t="30639" r="25413" b="18014"/>
          <a:stretch/>
        </p:blipFill>
        <p:spPr>
          <a:xfrm>
            <a:off x="3348395" y="3079398"/>
            <a:ext cx="5093134" cy="2327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83D67-4677-4EDC-A27E-BC7039843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18" t="22269" r="51832" b="29565"/>
          <a:stretch/>
        </p:blipFill>
        <p:spPr>
          <a:xfrm>
            <a:off x="6005210" y="233463"/>
            <a:ext cx="3390988" cy="23279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E9723C-4A17-41BC-8C9F-843BA1537603}"/>
              </a:ext>
            </a:extLst>
          </p:cNvPr>
          <p:cNvSpPr/>
          <p:nvPr/>
        </p:nvSpPr>
        <p:spPr>
          <a:xfrm>
            <a:off x="242848" y="219126"/>
            <a:ext cx="9163078" cy="51881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49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94717-D6AE-4EE7-BAB8-91E3CFFF630B}"/>
              </a:ext>
            </a:extLst>
          </p:cNvPr>
          <p:cNvSpPr txBox="1"/>
          <p:nvPr/>
        </p:nvSpPr>
        <p:spPr>
          <a:xfrm>
            <a:off x="4948290" y="2820838"/>
            <a:ext cx="23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Right Outer JOIN</a:t>
            </a:r>
          </a:p>
        </p:txBody>
      </p:sp>
    </p:spTree>
    <p:extLst>
      <p:ext uri="{BB962C8B-B14F-4D97-AF65-F5344CB8AC3E}">
        <p14:creationId xmlns:p14="http://schemas.microsoft.com/office/powerpoint/2010/main" val="246871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94A59-BE26-41DA-9ED8-648218C09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8298" r="12116" b="58745"/>
          <a:stretch/>
        </p:blipFill>
        <p:spPr>
          <a:xfrm>
            <a:off x="3959946" y="199670"/>
            <a:ext cx="5976076" cy="1031132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256DB-5040-43A6-A83E-29BFDED4B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5" t="26951" r="25414" b="16879"/>
          <a:stretch/>
        </p:blipFill>
        <p:spPr>
          <a:xfrm>
            <a:off x="3959946" y="1386444"/>
            <a:ext cx="5891718" cy="29421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AC5F2-856B-48F5-B5F9-9B484B0F6ED2}"/>
              </a:ext>
            </a:extLst>
          </p:cNvPr>
          <p:cNvSpPr/>
          <p:nvPr/>
        </p:nvSpPr>
        <p:spPr>
          <a:xfrm>
            <a:off x="3862667" y="160758"/>
            <a:ext cx="6157609" cy="41678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3EB68-8CBC-4139-BBE1-DCE4AF25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91" y="189943"/>
            <a:ext cx="1740712" cy="2942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2EC87B-B842-4A1B-98B0-B8D813ED627E}"/>
              </a:ext>
            </a:extLst>
          </p:cNvPr>
          <p:cNvSpPr/>
          <p:nvPr/>
        </p:nvSpPr>
        <p:spPr>
          <a:xfrm>
            <a:off x="184480" y="160758"/>
            <a:ext cx="9835796" cy="51881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398A5-05D0-4D35-B7AC-58205C83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92" y="189942"/>
            <a:ext cx="1044716" cy="2942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91BA8-F3D4-42DF-92F8-387AC0564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91" y="3191660"/>
            <a:ext cx="2638626" cy="2078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0D61E-D5C7-44DA-9CF9-E59FD720553F}"/>
              </a:ext>
            </a:extLst>
          </p:cNvPr>
          <p:cNvCxnSpPr>
            <a:cxnSpLocks/>
          </p:cNvCxnSpPr>
          <p:nvPr/>
        </p:nvCxnSpPr>
        <p:spPr>
          <a:xfrm>
            <a:off x="927643" y="1220025"/>
            <a:ext cx="862248" cy="11226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1AB6ED-00BD-46D5-BA99-495A24FE2974}"/>
              </a:ext>
            </a:extLst>
          </p:cNvPr>
          <p:cNvCxnSpPr/>
          <p:nvPr/>
        </p:nvCxnSpPr>
        <p:spPr>
          <a:xfrm>
            <a:off x="955068" y="1509047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3F6C0C-9308-49D9-A9C7-DE2D13F31904}"/>
              </a:ext>
            </a:extLst>
          </p:cNvPr>
          <p:cNvCxnSpPr/>
          <p:nvPr/>
        </p:nvCxnSpPr>
        <p:spPr>
          <a:xfrm>
            <a:off x="955068" y="1835543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890BB7-81E3-471B-A4A1-A86129251C23}"/>
              </a:ext>
            </a:extLst>
          </p:cNvPr>
          <p:cNvCxnSpPr>
            <a:cxnSpLocks/>
          </p:cNvCxnSpPr>
          <p:nvPr/>
        </p:nvCxnSpPr>
        <p:spPr>
          <a:xfrm flipV="1">
            <a:off x="921429" y="1400783"/>
            <a:ext cx="841036" cy="105240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96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94717-D6AE-4EE7-BAB8-91E3CFFF630B}"/>
              </a:ext>
            </a:extLst>
          </p:cNvPr>
          <p:cNvSpPr txBox="1"/>
          <p:nvPr/>
        </p:nvSpPr>
        <p:spPr>
          <a:xfrm>
            <a:off x="4948290" y="28208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Full JOIN</a:t>
            </a:r>
          </a:p>
        </p:txBody>
      </p:sp>
    </p:spTree>
    <p:extLst>
      <p:ext uri="{BB962C8B-B14F-4D97-AF65-F5344CB8AC3E}">
        <p14:creationId xmlns:p14="http://schemas.microsoft.com/office/powerpoint/2010/main" val="262726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4A794C-2818-4D66-BBD5-A51E987E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8" y="3193646"/>
            <a:ext cx="2819917" cy="2851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4ACC2-B3D2-4B98-8C4C-0FB9E426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91" y="189943"/>
            <a:ext cx="1740712" cy="29423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6EB077-779E-4103-9564-0D4D958AB6EF}"/>
              </a:ext>
            </a:extLst>
          </p:cNvPr>
          <p:cNvSpPr/>
          <p:nvPr/>
        </p:nvSpPr>
        <p:spPr>
          <a:xfrm>
            <a:off x="184480" y="160758"/>
            <a:ext cx="3453665" cy="58847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77AFA-3ECE-4A9F-838F-79E3889EF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92" y="189942"/>
            <a:ext cx="1044716" cy="29423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AD4CB5-F5A3-4C6C-9DDB-D46B4F4FFD93}"/>
              </a:ext>
            </a:extLst>
          </p:cNvPr>
          <p:cNvCxnSpPr>
            <a:cxnSpLocks/>
          </p:cNvCxnSpPr>
          <p:nvPr/>
        </p:nvCxnSpPr>
        <p:spPr>
          <a:xfrm>
            <a:off x="927643" y="1220025"/>
            <a:ext cx="862248" cy="11226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DCE721-18D3-48B2-BC9E-D6D5CCFF0257}"/>
              </a:ext>
            </a:extLst>
          </p:cNvPr>
          <p:cNvCxnSpPr/>
          <p:nvPr/>
        </p:nvCxnSpPr>
        <p:spPr>
          <a:xfrm>
            <a:off x="955068" y="1509047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F466F1-DB5C-44D7-A266-13C606AA0A76}"/>
              </a:ext>
            </a:extLst>
          </p:cNvPr>
          <p:cNvCxnSpPr/>
          <p:nvPr/>
        </p:nvCxnSpPr>
        <p:spPr>
          <a:xfrm>
            <a:off x="955068" y="1835543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0D14F3-F41A-46B6-994F-E2339D99E4E6}"/>
              </a:ext>
            </a:extLst>
          </p:cNvPr>
          <p:cNvCxnSpPr>
            <a:cxnSpLocks/>
          </p:cNvCxnSpPr>
          <p:nvPr/>
        </p:nvCxnSpPr>
        <p:spPr>
          <a:xfrm flipV="1">
            <a:off x="921429" y="1400783"/>
            <a:ext cx="841036" cy="105240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0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F4306-4919-4C08-BC0C-514DF3754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0" r="19324" b="65073"/>
          <a:stretch/>
        </p:blipFill>
        <p:spPr>
          <a:xfrm>
            <a:off x="182218" y="208722"/>
            <a:ext cx="7242312" cy="1414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97032-71E0-4363-ABD0-4404C2FC391F}"/>
              </a:ext>
            </a:extLst>
          </p:cNvPr>
          <p:cNvSpPr txBox="1"/>
          <p:nvPr/>
        </p:nvSpPr>
        <p:spPr>
          <a:xfrm>
            <a:off x="5384244" y="2007798"/>
            <a:ext cx="1601721" cy="1351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file : manager.txt</a:t>
            </a:r>
          </a:p>
          <a:p>
            <a:r>
              <a:rPr lang="it-IT" sz="1400" dirty="0"/>
              <a:t>--------------------------</a:t>
            </a:r>
          </a:p>
          <a:p>
            <a:r>
              <a:rPr lang="it-IT" sz="1400" dirty="0"/>
              <a:t>mid,mname,phone</a:t>
            </a:r>
          </a:p>
          <a:p>
            <a:pPr>
              <a:lnSpc>
                <a:spcPct val="150000"/>
              </a:lnSpc>
            </a:pPr>
            <a:r>
              <a:rPr lang="it-IT" sz="1400" dirty="0"/>
              <a:t>m1,Rani,12345</a:t>
            </a:r>
          </a:p>
          <a:p>
            <a:pPr>
              <a:lnSpc>
                <a:spcPct val="150000"/>
              </a:lnSpc>
            </a:pPr>
            <a:r>
              <a:rPr lang="it-IT" sz="1400" dirty="0"/>
              <a:t>m2,Ravi,12346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03152-ABE5-4A45-9F70-E626062939B0}"/>
              </a:ext>
            </a:extLst>
          </p:cNvPr>
          <p:cNvSpPr txBox="1"/>
          <p:nvPr/>
        </p:nvSpPr>
        <p:spPr>
          <a:xfrm>
            <a:off x="182218" y="2007798"/>
            <a:ext cx="2092239" cy="339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file: emp.txt</a:t>
            </a:r>
          </a:p>
          <a:p>
            <a:r>
              <a:rPr lang="en-IN" sz="1400" dirty="0"/>
              <a:t>-----------------------------------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id,name,sal,gend,dno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101,suresh,100000,m,10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102,naresh,199005,m,11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103,rani,200060,f,12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104,vani,100070,f,13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105,veni,30000,f,11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106,venu,55000,m,12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107,varun,78000,m,13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108,varuna,45000,f,14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2C7704-4330-4512-B38B-87E39BFC8F2C}"/>
              </a:ext>
            </a:extLst>
          </p:cNvPr>
          <p:cNvSpPr/>
          <p:nvPr/>
        </p:nvSpPr>
        <p:spPr>
          <a:xfrm>
            <a:off x="143305" y="126460"/>
            <a:ext cx="7327536" cy="58171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A55B3F-0459-45FC-A10D-6B6386345733}"/>
              </a:ext>
            </a:extLst>
          </p:cNvPr>
          <p:cNvSpPr txBox="1"/>
          <p:nvPr/>
        </p:nvSpPr>
        <p:spPr>
          <a:xfrm>
            <a:off x="3052432" y="2007798"/>
            <a:ext cx="1649811" cy="2321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file: dept.txt</a:t>
            </a:r>
          </a:p>
          <a:p>
            <a:r>
              <a:rPr lang="en-IN" sz="1400" dirty="0"/>
              <a:t>-------------------------</a:t>
            </a:r>
          </a:p>
          <a:p>
            <a:r>
              <a:rPr lang="en-IN" sz="1400" dirty="0"/>
              <a:t>dno,dname,location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11,marketing,hyd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12,hr,del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13,finance,hyd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17,it,hyd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18,accounts,del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AE9B7B-D383-4AF8-B5BB-86617890D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48085" r="60520" b="34444"/>
          <a:stretch/>
        </p:blipFill>
        <p:spPr>
          <a:xfrm>
            <a:off x="2289585" y="4328883"/>
            <a:ext cx="5171415" cy="1600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586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CD8D8-5A33-4493-8C7B-A846F324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9" t="26241" r="44208" b="29362"/>
          <a:stretch/>
        </p:blipFill>
        <p:spPr>
          <a:xfrm>
            <a:off x="214007" y="184824"/>
            <a:ext cx="4776281" cy="471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890B7-BDF7-4806-BC5D-843254705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26" t="31064" r="21336" b="37729"/>
          <a:stretch/>
        </p:blipFill>
        <p:spPr>
          <a:xfrm>
            <a:off x="3226843" y="535020"/>
            <a:ext cx="5738313" cy="2324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76B172-7B21-48D9-B822-EDF1989FB349}"/>
              </a:ext>
            </a:extLst>
          </p:cNvPr>
          <p:cNvSpPr/>
          <p:nvPr/>
        </p:nvSpPr>
        <p:spPr>
          <a:xfrm>
            <a:off x="214007" y="184824"/>
            <a:ext cx="8751149" cy="47160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31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503E24-718B-4714-96A9-77E51CDBB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26525" r="20648" b="24255"/>
          <a:stretch/>
        </p:blipFill>
        <p:spPr>
          <a:xfrm>
            <a:off x="291830" y="204280"/>
            <a:ext cx="6854204" cy="3985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56F25-81FF-4132-AA5F-9DB892AE36E9}"/>
              </a:ext>
            </a:extLst>
          </p:cNvPr>
          <p:cNvSpPr/>
          <p:nvPr/>
        </p:nvSpPr>
        <p:spPr>
          <a:xfrm>
            <a:off x="2402732" y="486383"/>
            <a:ext cx="2198451" cy="408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25AF6-1814-4831-8B86-E010B2C4C93C}"/>
              </a:ext>
            </a:extLst>
          </p:cNvPr>
          <p:cNvSpPr/>
          <p:nvPr/>
        </p:nvSpPr>
        <p:spPr>
          <a:xfrm>
            <a:off x="3002604" y="2603769"/>
            <a:ext cx="966281" cy="499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4B28D-75B3-4E4B-93FE-A20C89D2C3AC}"/>
              </a:ext>
            </a:extLst>
          </p:cNvPr>
          <p:cNvSpPr/>
          <p:nvPr/>
        </p:nvSpPr>
        <p:spPr>
          <a:xfrm>
            <a:off x="2068750" y="3858638"/>
            <a:ext cx="635540" cy="246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C27E1-E045-4FBD-8A0A-49E72468CF2F}"/>
              </a:ext>
            </a:extLst>
          </p:cNvPr>
          <p:cNvSpPr/>
          <p:nvPr/>
        </p:nvSpPr>
        <p:spPr>
          <a:xfrm>
            <a:off x="6096000" y="3858638"/>
            <a:ext cx="635540" cy="246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0A7B3A-548D-4C63-9EF8-03FEF5D6F91E}"/>
              </a:ext>
            </a:extLst>
          </p:cNvPr>
          <p:cNvSpPr/>
          <p:nvPr/>
        </p:nvSpPr>
        <p:spPr>
          <a:xfrm>
            <a:off x="2010383" y="1823937"/>
            <a:ext cx="483141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79CC-3C78-4DFF-973F-31138691EC55}"/>
              </a:ext>
            </a:extLst>
          </p:cNvPr>
          <p:cNvSpPr/>
          <p:nvPr/>
        </p:nvSpPr>
        <p:spPr>
          <a:xfrm>
            <a:off x="2029838" y="2208368"/>
            <a:ext cx="483141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6E0AE0-3FE3-44D8-9B2A-9BA32FD37726}"/>
              </a:ext>
            </a:extLst>
          </p:cNvPr>
          <p:cNvSpPr txBox="1"/>
          <p:nvPr/>
        </p:nvSpPr>
        <p:spPr>
          <a:xfrm>
            <a:off x="282101" y="4275507"/>
            <a:ext cx="7947498" cy="2321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Id                  name               </a:t>
            </a:r>
            <a:r>
              <a:rPr lang="en-IN" sz="1400" dirty="0" err="1"/>
              <a:t>sal</a:t>
            </a:r>
            <a:r>
              <a:rPr lang="en-IN" sz="1400" dirty="0"/>
              <a:t>              </a:t>
            </a:r>
            <a:r>
              <a:rPr lang="en-IN" sz="1400" dirty="0" err="1"/>
              <a:t>gend</a:t>
            </a:r>
            <a:r>
              <a:rPr lang="en-IN" sz="1400" dirty="0"/>
              <a:t>            </a:t>
            </a:r>
            <a:r>
              <a:rPr lang="en-IN" sz="1400" dirty="0" err="1"/>
              <a:t>dno</a:t>
            </a:r>
            <a:r>
              <a:rPr lang="en-IN" sz="1400" dirty="0"/>
              <a:t>             </a:t>
            </a:r>
            <a:r>
              <a:rPr lang="en-IN" sz="1400" dirty="0" err="1"/>
              <a:t>dno</a:t>
            </a:r>
            <a:r>
              <a:rPr lang="en-IN" sz="1400" dirty="0"/>
              <a:t>             </a:t>
            </a:r>
            <a:r>
              <a:rPr lang="en-IN" sz="1400" dirty="0" err="1"/>
              <a:t>dname</a:t>
            </a:r>
            <a:r>
              <a:rPr lang="en-IN" sz="1400" dirty="0"/>
              <a:t>                   location              mid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105               </a:t>
            </a:r>
            <a:r>
              <a:rPr lang="en-IN" sz="1400" dirty="0" err="1"/>
              <a:t>veni</a:t>
            </a:r>
            <a:r>
              <a:rPr lang="en-IN" sz="1400" dirty="0"/>
              <a:t>               30000            f                   11                11             marketing                 </a:t>
            </a:r>
            <a:r>
              <a:rPr lang="en-IN" sz="1400" dirty="0" err="1"/>
              <a:t>hyd</a:t>
            </a:r>
            <a:r>
              <a:rPr lang="en-IN" sz="1400" dirty="0"/>
              <a:t>      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102               </a:t>
            </a:r>
            <a:r>
              <a:rPr lang="en-IN" sz="1400" dirty="0" err="1"/>
              <a:t>naresh</a:t>
            </a:r>
            <a:r>
              <a:rPr lang="en-IN" sz="1400" dirty="0"/>
              <a:t>           199005         m                 11                11             marketing                 </a:t>
            </a:r>
            <a:r>
              <a:rPr lang="en-IN" sz="1400" dirty="0" err="1"/>
              <a:t>hyd</a:t>
            </a:r>
            <a:r>
              <a:rPr lang="en-IN" sz="1400" dirty="0"/>
              <a:t>      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106               </a:t>
            </a:r>
            <a:r>
              <a:rPr lang="en-IN" sz="1400" dirty="0" err="1"/>
              <a:t>venu</a:t>
            </a:r>
            <a:r>
              <a:rPr lang="en-IN" sz="1400" dirty="0"/>
              <a:t>              55000            m                 12                12             hr                               del                    m2</a:t>
            </a:r>
          </a:p>
          <a:p>
            <a:pPr marL="342900" indent="-342900">
              <a:lnSpc>
                <a:spcPct val="150000"/>
              </a:lnSpc>
              <a:buAutoNum type="arabicPlain" startAt="103"/>
            </a:pPr>
            <a:r>
              <a:rPr lang="en-IN" sz="1400" dirty="0"/>
              <a:t>             rani                200060           f                  12                12             hr                               del                    m2</a:t>
            </a:r>
          </a:p>
          <a:p>
            <a:pPr marL="342900" indent="-342900">
              <a:lnSpc>
                <a:spcPct val="150000"/>
              </a:lnSpc>
              <a:buAutoNum type="arabicPlain" startAt="107"/>
            </a:pPr>
            <a:r>
              <a:rPr lang="en-IN" sz="1400" dirty="0"/>
              <a:t>             </a:t>
            </a:r>
            <a:r>
              <a:rPr lang="en-IN" sz="1400" dirty="0" err="1"/>
              <a:t>varun</a:t>
            </a:r>
            <a:r>
              <a:rPr lang="en-IN" sz="1400" dirty="0"/>
              <a:t>            78000             m                13                13             finance                      </a:t>
            </a:r>
            <a:r>
              <a:rPr lang="en-IN" sz="1400" dirty="0" err="1"/>
              <a:t>hyd</a:t>
            </a:r>
            <a:r>
              <a:rPr lang="en-IN" sz="1400" dirty="0"/>
              <a:t>      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104               Vani               100070          f                   13                13             finance                      </a:t>
            </a:r>
            <a:r>
              <a:rPr lang="en-IN" sz="1400" dirty="0" err="1"/>
              <a:t>hyd</a:t>
            </a:r>
            <a:r>
              <a:rPr lang="en-IN" sz="1400" dirty="0"/>
              <a:t>                  m1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C5EB1-E61C-4043-949F-980EA14B08F8}"/>
              </a:ext>
            </a:extLst>
          </p:cNvPr>
          <p:cNvSpPr txBox="1"/>
          <p:nvPr/>
        </p:nvSpPr>
        <p:spPr>
          <a:xfrm>
            <a:off x="7253039" y="294962"/>
            <a:ext cx="2092239" cy="339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file: emp.txt</a:t>
            </a:r>
          </a:p>
          <a:p>
            <a:r>
              <a:rPr lang="en-IN" sz="1400" dirty="0"/>
              <a:t>-----------------------------------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id,name,sal,gend,dno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101,suresh,100000,m,10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102,naresh,199005,m,11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103,rani,200060,f,12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104,vani,100070,f,13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105,veni,30000,f,11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106,venu,55000,m,12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107,varun,78000,m,13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108,varuna,45000,f,14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81EA23-E4DF-4915-9858-B119B4DA3660}"/>
              </a:ext>
            </a:extLst>
          </p:cNvPr>
          <p:cNvSpPr txBox="1"/>
          <p:nvPr/>
        </p:nvSpPr>
        <p:spPr>
          <a:xfrm>
            <a:off x="9782781" y="275509"/>
            <a:ext cx="1973617" cy="167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file: dept.txt</a:t>
            </a:r>
          </a:p>
          <a:p>
            <a:r>
              <a:rPr lang="en-IN" sz="1400" dirty="0"/>
              <a:t>-------------------------</a:t>
            </a:r>
          </a:p>
          <a:p>
            <a:r>
              <a:rPr lang="en-IN" sz="1400" dirty="0"/>
              <a:t>dno,dname,location,mid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11,marketing,hyd,m1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12,hr,del,m2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13,finance,hyd,m1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2A85E6-9FA2-4C51-B7B0-B0F1B3E65F18}"/>
              </a:ext>
            </a:extLst>
          </p:cNvPr>
          <p:cNvSpPr/>
          <p:nvPr/>
        </p:nvSpPr>
        <p:spPr>
          <a:xfrm>
            <a:off x="282101" y="194554"/>
            <a:ext cx="11474297" cy="64020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5B9331-5C29-4398-81D3-E8C645939916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196153" y="1112886"/>
            <a:ext cx="586628" cy="48651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5590C5-4758-4561-877D-8DB031495D59}"/>
              </a:ext>
            </a:extLst>
          </p:cNvPr>
          <p:cNvCxnSpPr>
            <a:cxnSpLocks/>
          </p:cNvCxnSpPr>
          <p:nvPr/>
        </p:nvCxnSpPr>
        <p:spPr>
          <a:xfrm flipV="1">
            <a:off x="8820288" y="1170520"/>
            <a:ext cx="1036520" cy="13959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6752E6-FDB2-4FE8-B51A-C398C42724F6}"/>
              </a:ext>
            </a:extLst>
          </p:cNvPr>
          <p:cNvCxnSpPr>
            <a:cxnSpLocks/>
          </p:cNvCxnSpPr>
          <p:nvPr/>
        </p:nvCxnSpPr>
        <p:spPr>
          <a:xfrm flipV="1">
            <a:off x="8911048" y="1488332"/>
            <a:ext cx="910629" cy="43830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13FEA4-306B-4AAC-B0B9-D3CF596C8291}"/>
              </a:ext>
            </a:extLst>
          </p:cNvPr>
          <p:cNvCxnSpPr>
            <a:cxnSpLocks/>
          </p:cNvCxnSpPr>
          <p:nvPr/>
        </p:nvCxnSpPr>
        <p:spPr>
          <a:xfrm flipV="1">
            <a:off x="8992113" y="1599403"/>
            <a:ext cx="871733" cy="128519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B79DCE-352F-4A83-86C9-48F407EA7409}"/>
              </a:ext>
            </a:extLst>
          </p:cNvPr>
          <p:cNvCxnSpPr>
            <a:cxnSpLocks/>
          </p:cNvCxnSpPr>
          <p:nvPr/>
        </p:nvCxnSpPr>
        <p:spPr>
          <a:xfrm flipV="1">
            <a:off x="9031009" y="1800042"/>
            <a:ext cx="825799" cy="139598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2A4120-B3B5-4E32-9EF6-964311462EE5}"/>
              </a:ext>
            </a:extLst>
          </p:cNvPr>
          <p:cNvCxnSpPr>
            <a:cxnSpLocks/>
          </p:cNvCxnSpPr>
          <p:nvPr/>
        </p:nvCxnSpPr>
        <p:spPr>
          <a:xfrm flipV="1">
            <a:off x="8884042" y="1796420"/>
            <a:ext cx="913031" cy="44557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65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EFEC4-EC25-487F-BF45-A7350010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26232" r="1298" b="23333"/>
          <a:stretch/>
        </p:blipFill>
        <p:spPr>
          <a:xfrm>
            <a:off x="258416" y="130476"/>
            <a:ext cx="9634614" cy="42121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D090C0-C3C8-4F63-8A30-FB7B5EAE89AE}"/>
              </a:ext>
            </a:extLst>
          </p:cNvPr>
          <p:cNvSpPr/>
          <p:nvPr/>
        </p:nvSpPr>
        <p:spPr>
          <a:xfrm>
            <a:off x="4756826" y="447470"/>
            <a:ext cx="2003897" cy="496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67FD-9A98-42DA-A49F-F4F74115B530}"/>
              </a:ext>
            </a:extLst>
          </p:cNvPr>
          <p:cNvSpPr/>
          <p:nvPr/>
        </p:nvSpPr>
        <p:spPr>
          <a:xfrm>
            <a:off x="3022060" y="2720501"/>
            <a:ext cx="1014919" cy="4993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21DD5-6C65-4EFE-9917-268E3E340DCA}"/>
              </a:ext>
            </a:extLst>
          </p:cNvPr>
          <p:cNvSpPr/>
          <p:nvPr/>
        </p:nvSpPr>
        <p:spPr>
          <a:xfrm>
            <a:off x="2078478" y="4014281"/>
            <a:ext cx="635540" cy="246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5DDBF-0BFD-4A34-A5D3-ED5EA66772A3}"/>
              </a:ext>
            </a:extLst>
          </p:cNvPr>
          <p:cNvSpPr/>
          <p:nvPr/>
        </p:nvSpPr>
        <p:spPr>
          <a:xfrm>
            <a:off x="6212735" y="4014282"/>
            <a:ext cx="635540" cy="2464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DC119D-E17D-46B8-845A-0DC11D068A7E}"/>
              </a:ext>
            </a:extLst>
          </p:cNvPr>
          <p:cNvSpPr/>
          <p:nvPr/>
        </p:nvSpPr>
        <p:spPr>
          <a:xfrm>
            <a:off x="2020111" y="1921213"/>
            <a:ext cx="483141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479D0-FAD8-4C9A-88ED-D22740732508}"/>
              </a:ext>
            </a:extLst>
          </p:cNvPr>
          <p:cNvSpPr/>
          <p:nvPr/>
        </p:nvSpPr>
        <p:spPr>
          <a:xfrm>
            <a:off x="2020110" y="2325100"/>
            <a:ext cx="483141" cy="246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602D6-C0EC-48D5-957B-E7611AF8B0E1}"/>
              </a:ext>
            </a:extLst>
          </p:cNvPr>
          <p:cNvSpPr txBox="1"/>
          <p:nvPr/>
        </p:nvSpPr>
        <p:spPr>
          <a:xfrm>
            <a:off x="252917" y="4421424"/>
            <a:ext cx="7723764" cy="2321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Id                  name               </a:t>
            </a:r>
            <a:r>
              <a:rPr lang="en-IN" sz="1400" dirty="0" err="1"/>
              <a:t>sal</a:t>
            </a:r>
            <a:r>
              <a:rPr lang="en-IN" sz="1400" dirty="0"/>
              <a:t>              </a:t>
            </a:r>
            <a:r>
              <a:rPr lang="en-IN" sz="1400" dirty="0" err="1"/>
              <a:t>gend</a:t>
            </a:r>
            <a:r>
              <a:rPr lang="en-IN" sz="1400" dirty="0"/>
              <a:t>            </a:t>
            </a:r>
            <a:r>
              <a:rPr lang="en-IN" sz="1400" dirty="0" err="1"/>
              <a:t>dno</a:t>
            </a:r>
            <a:r>
              <a:rPr lang="en-IN" sz="1400" dirty="0"/>
              <a:t>             </a:t>
            </a:r>
            <a:r>
              <a:rPr lang="en-IN" sz="1400" dirty="0" err="1"/>
              <a:t>dno</a:t>
            </a:r>
            <a:r>
              <a:rPr lang="en-IN" sz="1400" dirty="0"/>
              <a:t>             </a:t>
            </a:r>
            <a:r>
              <a:rPr lang="en-IN" sz="1400" dirty="0" err="1"/>
              <a:t>dname</a:t>
            </a:r>
            <a:r>
              <a:rPr lang="en-IN" sz="1400" dirty="0"/>
              <a:t>                   location        mid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105               </a:t>
            </a:r>
            <a:r>
              <a:rPr lang="en-IN" sz="1400" dirty="0" err="1"/>
              <a:t>veni</a:t>
            </a:r>
            <a:r>
              <a:rPr lang="en-IN" sz="1400" dirty="0"/>
              <a:t>               30000            f                   11                11             marketing                 </a:t>
            </a:r>
            <a:r>
              <a:rPr lang="en-IN" sz="1400" dirty="0" err="1"/>
              <a:t>hyd</a:t>
            </a:r>
            <a:r>
              <a:rPr lang="en-IN" sz="1400" dirty="0"/>
              <a:t>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102               </a:t>
            </a:r>
            <a:r>
              <a:rPr lang="en-IN" sz="1400" dirty="0" err="1"/>
              <a:t>naresh</a:t>
            </a:r>
            <a:r>
              <a:rPr lang="en-IN" sz="1400" dirty="0"/>
              <a:t>           199005         m                 11                11             marketing                 </a:t>
            </a:r>
            <a:r>
              <a:rPr lang="en-IN" sz="1400" dirty="0" err="1"/>
              <a:t>hyd</a:t>
            </a:r>
            <a:r>
              <a:rPr lang="en-IN" sz="1400" dirty="0"/>
              <a:t>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106               </a:t>
            </a:r>
            <a:r>
              <a:rPr lang="en-IN" sz="1400" dirty="0" err="1"/>
              <a:t>venu</a:t>
            </a:r>
            <a:r>
              <a:rPr lang="en-IN" sz="1400" dirty="0"/>
              <a:t>              55000            m                 12                12             hr                               del              m2</a:t>
            </a:r>
          </a:p>
          <a:p>
            <a:pPr marL="342900" indent="-342900">
              <a:lnSpc>
                <a:spcPct val="150000"/>
              </a:lnSpc>
              <a:buAutoNum type="arabicPlain" startAt="103"/>
            </a:pPr>
            <a:r>
              <a:rPr lang="en-IN" sz="1400" dirty="0"/>
              <a:t>             rani                200060           f                  12                12             hr                               del              m2</a:t>
            </a:r>
          </a:p>
          <a:p>
            <a:pPr marL="342900" indent="-342900">
              <a:lnSpc>
                <a:spcPct val="150000"/>
              </a:lnSpc>
              <a:buAutoNum type="arabicPlain" startAt="107"/>
            </a:pPr>
            <a:r>
              <a:rPr lang="en-IN" sz="1400" dirty="0"/>
              <a:t>             </a:t>
            </a:r>
            <a:r>
              <a:rPr lang="en-IN" sz="1400" dirty="0" err="1"/>
              <a:t>varun</a:t>
            </a:r>
            <a:r>
              <a:rPr lang="en-IN" sz="1400" dirty="0"/>
              <a:t>            78000             m                 13                13             finance                      </a:t>
            </a:r>
            <a:r>
              <a:rPr lang="en-IN" sz="1400" dirty="0" err="1"/>
              <a:t>hyd</a:t>
            </a:r>
            <a:r>
              <a:rPr lang="en-IN" sz="1400" dirty="0"/>
              <a:t>             m1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104               </a:t>
            </a:r>
            <a:r>
              <a:rPr lang="en-IN" sz="1400" dirty="0" err="1"/>
              <a:t>vani</a:t>
            </a:r>
            <a:r>
              <a:rPr lang="en-IN" sz="1400" dirty="0"/>
              <a:t>               100070           f                   13                13             finance                      </a:t>
            </a:r>
            <a:r>
              <a:rPr lang="en-IN" sz="1400" dirty="0" err="1"/>
              <a:t>hyd</a:t>
            </a:r>
            <a:r>
              <a:rPr lang="en-IN" sz="1400" dirty="0"/>
              <a:t>            m1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3F724-00DE-4B7C-8179-CD276C45C6E6}"/>
              </a:ext>
            </a:extLst>
          </p:cNvPr>
          <p:cNvSpPr txBox="1"/>
          <p:nvPr/>
        </p:nvSpPr>
        <p:spPr>
          <a:xfrm>
            <a:off x="8140252" y="4508976"/>
            <a:ext cx="1768433" cy="920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400" dirty="0"/>
              <a:t>mid  mname     phone</a:t>
            </a:r>
          </a:p>
          <a:p>
            <a:pPr>
              <a:lnSpc>
                <a:spcPct val="150000"/>
              </a:lnSpc>
            </a:pPr>
            <a:r>
              <a:rPr lang="it-IT" sz="1400" dirty="0"/>
              <a:t>m1     Rani        12345</a:t>
            </a:r>
          </a:p>
          <a:p>
            <a:pPr>
              <a:lnSpc>
                <a:spcPct val="150000"/>
              </a:lnSpc>
            </a:pPr>
            <a:r>
              <a:rPr lang="it-IT" sz="1400" dirty="0"/>
              <a:t>m2     Ravi         12346</a:t>
            </a: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73974E-4BC7-46C8-BE43-9EE0175363BC}"/>
              </a:ext>
            </a:extLst>
          </p:cNvPr>
          <p:cNvSpPr/>
          <p:nvPr/>
        </p:nvSpPr>
        <p:spPr>
          <a:xfrm>
            <a:off x="248688" y="120748"/>
            <a:ext cx="9659997" cy="662176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8D085-024E-4E27-9AAB-10F75F098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t="48085" r="60520" b="34444"/>
          <a:stretch/>
        </p:blipFill>
        <p:spPr>
          <a:xfrm>
            <a:off x="4721615" y="1039412"/>
            <a:ext cx="5171415" cy="1600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84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FCBC6-615C-472D-99CB-DF22B1D9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7" y="165370"/>
            <a:ext cx="2563697" cy="5661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424C4-2D01-4B34-BA93-216B236C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95" y="165370"/>
            <a:ext cx="19253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6CBF0-6BAA-4DE0-82EF-924963FF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9131" r="40896" b="33043"/>
          <a:stretch/>
        </p:blipFill>
        <p:spPr>
          <a:xfrm>
            <a:off x="159026" y="99392"/>
            <a:ext cx="6828183" cy="3138301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B3B05-8ACA-4A76-9D2F-67EEE5C6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8" t="44638" r="21740" b="18405"/>
          <a:stretch/>
        </p:blipFill>
        <p:spPr>
          <a:xfrm>
            <a:off x="159026" y="3260037"/>
            <a:ext cx="6828183" cy="242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C9450-301A-4D8F-8A39-D2A215C36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76" t="76522" r="17744" b="11739"/>
          <a:stretch/>
        </p:blipFill>
        <p:spPr>
          <a:xfrm>
            <a:off x="159026" y="6013077"/>
            <a:ext cx="6788427" cy="805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643725-8D09-43F3-B08D-2F64B7B9A4FD}"/>
              </a:ext>
            </a:extLst>
          </p:cNvPr>
          <p:cNvSpPr/>
          <p:nvPr/>
        </p:nvSpPr>
        <p:spPr>
          <a:xfrm>
            <a:off x="159026" y="99392"/>
            <a:ext cx="6828183" cy="6659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50CB5-2164-45DB-8C7D-1081AEABA616}"/>
              </a:ext>
            </a:extLst>
          </p:cNvPr>
          <p:cNvSpPr/>
          <p:nvPr/>
        </p:nvSpPr>
        <p:spPr>
          <a:xfrm>
            <a:off x="5068957" y="1093304"/>
            <a:ext cx="1878496" cy="9839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ACE36-B595-4BA5-B0AA-8550332D7733}"/>
              </a:ext>
            </a:extLst>
          </p:cNvPr>
          <p:cNvSpPr/>
          <p:nvPr/>
        </p:nvSpPr>
        <p:spPr>
          <a:xfrm>
            <a:off x="2498036" y="4010392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74728-9085-4A5B-AB7A-249E91F122DC}"/>
              </a:ext>
            </a:extLst>
          </p:cNvPr>
          <p:cNvSpPr/>
          <p:nvPr/>
        </p:nvSpPr>
        <p:spPr>
          <a:xfrm>
            <a:off x="2498036" y="4355753"/>
            <a:ext cx="1878496" cy="2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3FDB7-54DE-4211-9A0E-13FBD45FB6FD}"/>
              </a:ext>
            </a:extLst>
          </p:cNvPr>
          <p:cNvSpPr/>
          <p:nvPr/>
        </p:nvSpPr>
        <p:spPr>
          <a:xfrm>
            <a:off x="3366054" y="4720992"/>
            <a:ext cx="907772" cy="427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BF263-A67E-4C6B-857B-085D635199F4}"/>
              </a:ext>
            </a:extLst>
          </p:cNvPr>
          <p:cNvSpPr/>
          <p:nvPr/>
        </p:nvSpPr>
        <p:spPr>
          <a:xfrm>
            <a:off x="180561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FB09E6-E3B3-4023-9544-837451C6E55B}"/>
              </a:ext>
            </a:extLst>
          </p:cNvPr>
          <p:cNvSpPr/>
          <p:nvPr/>
        </p:nvSpPr>
        <p:spPr>
          <a:xfrm>
            <a:off x="4591880" y="6473994"/>
            <a:ext cx="1692964" cy="215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5F8C2-601B-4AB4-B69E-6C56BD957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07" r="60430" b="17485"/>
          <a:stretch/>
        </p:blipFill>
        <p:spPr>
          <a:xfrm>
            <a:off x="169653" y="224286"/>
            <a:ext cx="3427562" cy="1375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12D0B-BD39-496C-825B-0886A2E44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7" t="35849" r="47694" b="45660"/>
          <a:stretch/>
        </p:blipFill>
        <p:spPr>
          <a:xfrm>
            <a:off x="169653" y="1777042"/>
            <a:ext cx="4126302" cy="18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24984-8417-4D2D-B227-092D65D7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2500" b="20144"/>
          <a:stretch/>
        </p:blipFill>
        <p:spPr>
          <a:xfrm>
            <a:off x="152400" y="159026"/>
            <a:ext cx="10999304" cy="3871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B0951A-9548-4FEA-9D51-9227BE290667}"/>
              </a:ext>
            </a:extLst>
          </p:cNvPr>
          <p:cNvSpPr/>
          <p:nvPr/>
        </p:nvSpPr>
        <p:spPr>
          <a:xfrm>
            <a:off x="5953540" y="3518451"/>
            <a:ext cx="1560443" cy="457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B380A-00F3-4011-8720-1DEC0A13AD04}"/>
              </a:ext>
            </a:extLst>
          </p:cNvPr>
          <p:cNvSpPr/>
          <p:nvPr/>
        </p:nvSpPr>
        <p:spPr>
          <a:xfrm>
            <a:off x="5082210" y="1888435"/>
            <a:ext cx="642730" cy="258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74CF4-3805-4562-B624-EAD672E55A8A}"/>
              </a:ext>
            </a:extLst>
          </p:cNvPr>
          <p:cNvSpPr txBox="1"/>
          <p:nvPr/>
        </p:nvSpPr>
        <p:spPr>
          <a:xfrm>
            <a:off x="3448879" y="4080550"/>
            <a:ext cx="6170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Click on source2 and under Projection, change the data type from string to integer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294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FC1E8-C836-44E5-8B4A-BDA71E23D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1" t="41887" r="16798" b="19371"/>
          <a:stretch/>
        </p:blipFill>
        <p:spPr>
          <a:xfrm>
            <a:off x="215660" y="155275"/>
            <a:ext cx="7203057" cy="33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0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94717-D6AE-4EE7-BAB8-91E3CFFF630B}"/>
              </a:ext>
            </a:extLst>
          </p:cNvPr>
          <p:cNvSpPr txBox="1"/>
          <p:nvPr/>
        </p:nvSpPr>
        <p:spPr>
          <a:xfrm>
            <a:off x="5284720" y="2708695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6613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F45D8-C577-4A1B-8622-94E17F1B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2" y="189942"/>
            <a:ext cx="1044716" cy="2942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F31B7-0498-46DC-801E-2AC528F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91" y="189943"/>
            <a:ext cx="1740712" cy="2942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CBB3A-8A37-4692-8531-5C1D5F1E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8" y="3286905"/>
            <a:ext cx="2676286" cy="14772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F7ECF7-0E77-4BD3-8911-19B11962C93D}"/>
              </a:ext>
            </a:extLst>
          </p:cNvPr>
          <p:cNvSpPr/>
          <p:nvPr/>
        </p:nvSpPr>
        <p:spPr>
          <a:xfrm>
            <a:off x="184479" y="160758"/>
            <a:ext cx="3346124" cy="46544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E22C22-03FB-4318-832A-0BCBA9BC7782}"/>
              </a:ext>
            </a:extLst>
          </p:cNvPr>
          <p:cNvCxnSpPr>
            <a:cxnSpLocks/>
          </p:cNvCxnSpPr>
          <p:nvPr/>
        </p:nvCxnSpPr>
        <p:spPr>
          <a:xfrm>
            <a:off x="927643" y="1220025"/>
            <a:ext cx="862248" cy="11226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15B6E9-1FCF-45BC-BEBB-9F1FA1F98647}"/>
              </a:ext>
            </a:extLst>
          </p:cNvPr>
          <p:cNvCxnSpPr/>
          <p:nvPr/>
        </p:nvCxnSpPr>
        <p:spPr>
          <a:xfrm>
            <a:off x="955068" y="1509047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AC223-463A-4C97-A6B9-61D9A7CEF44B}"/>
              </a:ext>
            </a:extLst>
          </p:cNvPr>
          <p:cNvCxnSpPr/>
          <p:nvPr/>
        </p:nvCxnSpPr>
        <p:spPr>
          <a:xfrm>
            <a:off x="955068" y="1835543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D1F7D0-9E85-4BFB-9F79-2C62C2F33A78}"/>
              </a:ext>
            </a:extLst>
          </p:cNvPr>
          <p:cNvCxnSpPr>
            <a:cxnSpLocks/>
          </p:cNvCxnSpPr>
          <p:nvPr/>
        </p:nvCxnSpPr>
        <p:spPr>
          <a:xfrm flipV="1">
            <a:off x="921429" y="1400783"/>
            <a:ext cx="841036" cy="105240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30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4E5BE-CBE9-4320-9462-7B15162D3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5" t="39371" r="10229" b="26038"/>
          <a:stretch/>
        </p:blipFill>
        <p:spPr>
          <a:xfrm>
            <a:off x="140158" y="119804"/>
            <a:ext cx="5531069" cy="2372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E6043E-3881-4B0A-9228-C69A3119A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9" t="30440" r="16011" b="29884"/>
          <a:stretch/>
        </p:blipFill>
        <p:spPr>
          <a:xfrm>
            <a:off x="5767883" y="489137"/>
            <a:ext cx="6283959" cy="2660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3930B-962C-4379-9BAD-6925ACD44109}"/>
              </a:ext>
            </a:extLst>
          </p:cNvPr>
          <p:cNvSpPr txBox="1"/>
          <p:nvPr/>
        </p:nvSpPr>
        <p:spPr>
          <a:xfrm>
            <a:off x="5821557" y="11980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948E7-4510-4CA8-8D01-F2FFFA922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8" t="22269" r="51832" b="29565"/>
          <a:stretch/>
        </p:blipFill>
        <p:spPr>
          <a:xfrm>
            <a:off x="5821557" y="3215536"/>
            <a:ext cx="3856100" cy="2647223"/>
          </a:xfrm>
          <a:prstGeom prst="rect">
            <a:avLst/>
          </a:prstGeom>
          <a:ln w="127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8B0F67-3D21-4502-9719-02269BE8AA81}"/>
              </a:ext>
            </a:extLst>
          </p:cNvPr>
          <p:cNvSpPr/>
          <p:nvPr/>
        </p:nvSpPr>
        <p:spPr>
          <a:xfrm>
            <a:off x="5767883" y="110076"/>
            <a:ext cx="6322871" cy="574295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D4EBD-B925-4BF9-91B6-3DEE5C101D9F}"/>
              </a:ext>
            </a:extLst>
          </p:cNvPr>
          <p:cNvSpPr/>
          <p:nvPr/>
        </p:nvSpPr>
        <p:spPr>
          <a:xfrm>
            <a:off x="126112" y="102390"/>
            <a:ext cx="11964642" cy="57506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85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94717-D6AE-4EE7-BAB8-91E3CFFF630B}"/>
              </a:ext>
            </a:extLst>
          </p:cNvPr>
          <p:cNvSpPr txBox="1"/>
          <p:nvPr/>
        </p:nvSpPr>
        <p:spPr>
          <a:xfrm>
            <a:off x="4948290" y="2820838"/>
            <a:ext cx="21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Left Outer JOIN</a:t>
            </a:r>
          </a:p>
        </p:txBody>
      </p:sp>
    </p:spTree>
    <p:extLst>
      <p:ext uri="{BB962C8B-B14F-4D97-AF65-F5344CB8AC3E}">
        <p14:creationId xmlns:p14="http://schemas.microsoft.com/office/powerpoint/2010/main" val="159845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BFBF3-5D50-4911-8775-384B5FDF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6" y="3237081"/>
            <a:ext cx="2629609" cy="2038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5DEC2-D930-49A3-BF83-B38BD5DF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2" y="189942"/>
            <a:ext cx="1044716" cy="2942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537CC-97C1-402E-AA21-E22FD6783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891" y="189943"/>
            <a:ext cx="1740712" cy="2942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84BEB8-32B0-40C4-BDD9-1E187F599140}"/>
              </a:ext>
            </a:extLst>
          </p:cNvPr>
          <p:cNvSpPr/>
          <p:nvPr/>
        </p:nvSpPr>
        <p:spPr>
          <a:xfrm>
            <a:off x="184479" y="160758"/>
            <a:ext cx="3346124" cy="51894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063DF6-B38A-4841-9B11-ADCFAA4D9F13}"/>
              </a:ext>
            </a:extLst>
          </p:cNvPr>
          <p:cNvCxnSpPr>
            <a:cxnSpLocks/>
          </p:cNvCxnSpPr>
          <p:nvPr/>
        </p:nvCxnSpPr>
        <p:spPr>
          <a:xfrm>
            <a:off x="927643" y="1220025"/>
            <a:ext cx="862248" cy="11226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9C989F-4101-4143-94B4-5C5FDABC6D9B}"/>
              </a:ext>
            </a:extLst>
          </p:cNvPr>
          <p:cNvCxnSpPr/>
          <p:nvPr/>
        </p:nvCxnSpPr>
        <p:spPr>
          <a:xfrm>
            <a:off x="955068" y="1509047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495DE7-2113-4BF3-906A-7196C14088A6}"/>
              </a:ext>
            </a:extLst>
          </p:cNvPr>
          <p:cNvCxnSpPr/>
          <p:nvPr/>
        </p:nvCxnSpPr>
        <p:spPr>
          <a:xfrm>
            <a:off x="955068" y="1835543"/>
            <a:ext cx="807397" cy="16537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E2E0E-D3B8-4DDA-B081-48E24DE2FB92}"/>
              </a:ext>
            </a:extLst>
          </p:cNvPr>
          <p:cNvCxnSpPr>
            <a:cxnSpLocks/>
          </p:cNvCxnSpPr>
          <p:nvPr/>
        </p:nvCxnSpPr>
        <p:spPr>
          <a:xfrm flipV="1">
            <a:off x="921429" y="1400783"/>
            <a:ext cx="841036" cy="105240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9D8650-FF46-478D-A04B-45DF8B00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34" t="30943" r="18685" b="26415"/>
          <a:stretch/>
        </p:blipFill>
        <p:spPr>
          <a:xfrm>
            <a:off x="3659252" y="176007"/>
            <a:ext cx="7109268" cy="2828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7DC3D2-8EE7-48A4-825D-3A119DE06708}"/>
              </a:ext>
            </a:extLst>
          </p:cNvPr>
          <p:cNvSpPr/>
          <p:nvPr/>
        </p:nvSpPr>
        <p:spPr>
          <a:xfrm>
            <a:off x="184480" y="160758"/>
            <a:ext cx="10593768" cy="51881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3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427</Words>
  <Application>Microsoft Office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16</cp:revision>
  <dcterms:created xsi:type="dcterms:W3CDTF">2022-11-01T07:06:21Z</dcterms:created>
  <dcterms:modified xsi:type="dcterms:W3CDTF">2023-02-19T13:57:10Z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2023-01-31T05:44:09Z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588f0dda-6741-4040-a8f5-eba0b272161d</vt:lpwstr>
  </property>
  <property fmtid="{D5CDD505-2E9C-101B-9397-08002B2CF9AE}" pid="8" name="MSIP_Label_19540963-e559-4020-8a90-fe8a502c2801_ContentBits">
    <vt:lpwstr>0</vt:lpwstr>
  </property>
</Properties>
</file>